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5"/>
  </p:notesMasterIdLst>
  <p:handoutMasterIdLst>
    <p:handoutMasterId r:id="rId16"/>
  </p:handoutMasterIdLst>
  <p:sldIdLst>
    <p:sldId id="356" r:id="rId5"/>
    <p:sldId id="357" r:id="rId6"/>
    <p:sldId id="351" r:id="rId7"/>
    <p:sldId id="257" r:id="rId8"/>
    <p:sldId id="350" r:id="rId9"/>
    <p:sldId id="284" r:id="rId10"/>
    <p:sldId id="285" r:id="rId11"/>
    <p:sldId id="354" r:id="rId12"/>
    <p:sldId id="344" r:id="rId13"/>
    <p:sldId id="347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25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919"/>
    <a:srgbClr val="003520"/>
    <a:srgbClr val="22E298"/>
    <a:srgbClr val="00B4D8"/>
    <a:srgbClr val="33CC33"/>
    <a:srgbClr val="FFFFFF"/>
    <a:srgbClr val="EDEFF7"/>
    <a:srgbClr val="D0D1D9"/>
    <a:srgbClr val="F6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 autoAdjust="0"/>
    <p:restoredTop sz="94634" autoAdjust="0"/>
  </p:normalViewPr>
  <p:slideViewPr>
    <p:cSldViewPr snapToGrid="0">
      <p:cViewPr varScale="1">
        <p:scale>
          <a:sx n="129" d="100"/>
          <a:sy n="129" d="100"/>
        </p:scale>
        <p:origin x="1519" y="86"/>
      </p:cViewPr>
      <p:guideLst>
        <p:guide pos="2880"/>
        <p:guide orient="horz" pos="25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E246A375-7B6D-97EB-1EEF-674F6E6741D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5004E0E-148C-1E53-9992-78EDA1977E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F0379B-7139-4035-8045-7A046CCC612B}" type="datetimeFigureOut">
              <a:rPr lang="de-DE" smtClean="0"/>
              <a:t>29.05.2022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57CD79B-0019-041B-C502-3D5FBFF7953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Eduard Schwarzkopf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D7F08E0-382E-E91B-DFB4-1F7D67F8A16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F2391C-36EC-4E5D-8560-98682BCD72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14593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86365-1DE3-4206-8631-568DB8EFC2CA}" type="datetimeFigureOut">
              <a:rPr lang="en-US" smtClean="0"/>
              <a:t>5/29/2022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Eduard Schwarzkopf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7E557C-9E66-43F1-9F87-179A985BA47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136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312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9"/>
            <a:ext cx="9144000" cy="2407811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>
              <a:latin typeface="Nunito" panose="000005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6000" cap="all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noProof="0" dirty="0"/>
              <a:t>Mastertitelformat bearbeiten</a:t>
            </a:r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645152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1"/>
                </a:solidFill>
                <a:latin typeface="Nunito" panose="00000500000000000000" pitchFamily="2" charset="0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noProof="0" dirty="0"/>
              <a:t>Master-Untertitelformat bearbeiten</a:t>
            </a:r>
            <a:endParaRPr lang="en-US" noProof="0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53E7276-CE37-FF7D-4D07-A3D7DFB500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A2BF64E-86B7-6EE6-8D6A-5C65744AF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7E04A11-F661-9387-9B11-64632A3891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6F8DB580-C6C0-C15D-CED8-FEEA598B4A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>
              <a:latin typeface="Nunito" panose="000005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2343885"/>
            <a:ext cx="7543800" cy="3760891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942871"/>
            <a:ext cx="75438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237966F-0742-D446-C950-87876348E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65A9327-CB13-68A9-5171-E5C528AB6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691E763-4FA3-3BE4-664E-C142B9692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6DDCFBC-8A7C-AB40-92DB-820B39DFBB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id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2513293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22960" y="2459737"/>
            <a:ext cx="7434072" cy="3760891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add video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942871"/>
            <a:ext cx="75438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4AACC96-4F39-B30C-509C-7ED4E6E2D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6FCFF316-D557-E2E9-307D-C562B5022C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3B73502-BAF4-B87C-E570-8448B91B93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9EA1A1E0-0956-5372-BCF1-A1D38C9C60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583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9144000" cy="3429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>
              <a:latin typeface="Nunito" panose="00000500000000000000" pitchFamily="2" charset="0"/>
            </a:endParaRPr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2960" y="2163331"/>
            <a:ext cx="2189560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 noProof="0" dirty="0"/>
              <a:t>Bild durch Klicken auf Symbol hinzufügen</a:t>
            </a:r>
            <a:endParaRPr lang="en-US" noProof="0" dirty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94390" y="2163331"/>
            <a:ext cx="2189560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65820" y="2163331"/>
            <a:ext cx="2189560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22960" y="5257321"/>
            <a:ext cx="2189560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35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noProof="0" dirty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3500080" y="5257321"/>
            <a:ext cx="2189560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35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6177200" y="5257321"/>
            <a:ext cx="2189560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35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1268337"/>
            <a:ext cx="75438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D4BC6D1-BD99-538C-FED2-1419926A908A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EDD65237-55FD-1F2C-AD14-A0271E810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24A68387-5A2E-4202-1C2E-8CF15A935F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D178DB-A4F0-FC10-9665-2DF4C25897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896816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43412" y="633876"/>
            <a:ext cx="4224338" cy="5591175"/>
          </a:xfrm>
          <a:solidFill>
            <a:srgbClr val="22E298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942870"/>
            <a:ext cx="3117972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2960" y="2281658"/>
            <a:ext cx="3117972" cy="3633471"/>
          </a:xfrm>
        </p:spPr>
        <p:txBody>
          <a:bodyPr>
            <a:normAutofit/>
          </a:bodyPr>
          <a:lstStyle>
            <a:lvl1pPr marL="0" indent="0">
              <a:buClr>
                <a:schemeClr val="tx1"/>
              </a:buClr>
              <a:buNone/>
              <a:defRPr sz="1200">
                <a:solidFill>
                  <a:schemeClr val="tx1"/>
                </a:solidFill>
              </a:defRPr>
            </a:lvl1pPr>
            <a:lvl2pPr marL="150876" indent="0">
              <a:buClr>
                <a:schemeClr val="tx1"/>
              </a:buClr>
              <a:buFont typeface="Arial" panose="020B0604020202020204" pitchFamily="34" charset="0"/>
              <a:buNone/>
              <a:defRPr sz="1050">
                <a:solidFill>
                  <a:schemeClr val="tx1"/>
                </a:solidFill>
              </a:defRPr>
            </a:lvl2pPr>
            <a:lvl3pPr marL="288036" indent="0">
              <a:buClr>
                <a:schemeClr val="tx1"/>
              </a:buClr>
              <a:buFont typeface="Arial" panose="020B0604020202020204" pitchFamily="34" charset="0"/>
              <a:buNone/>
              <a:defRPr sz="825">
                <a:solidFill>
                  <a:schemeClr val="tx1"/>
                </a:solidFill>
              </a:defRPr>
            </a:lvl3pPr>
            <a:lvl4pPr marL="425196" indent="0">
              <a:buClr>
                <a:schemeClr val="tx1"/>
              </a:buClr>
              <a:buFont typeface="Arial" panose="020B0604020202020204" pitchFamily="34" charset="0"/>
              <a:buNone/>
              <a:defRPr sz="825">
                <a:solidFill>
                  <a:schemeClr val="tx1"/>
                </a:solidFill>
              </a:defRPr>
            </a:lvl4pPr>
            <a:lvl5pPr marL="562356" indent="0">
              <a:buClr>
                <a:schemeClr val="tx1"/>
              </a:buClr>
              <a:buFont typeface="Arial" panose="020B0604020202020204" pitchFamily="34" charset="0"/>
              <a:buNone/>
              <a:defRPr sz="825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A2034712-632F-068F-4189-AA88632F5551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B5038E0-FB06-B427-1DA5-9A20EEBC07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C6CB83-DE26-E7BE-F44A-83CFAEC22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noProof="0"/>
              <a:t>Eduard Schwarzkopf </a:t>
            </a:r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Control Center – zwei komponenten Monitoring Tool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9144000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5113795" y="999566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6250" y="3135207"/>
            <a:ext cx="409574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3600"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655595" y="831287"/>
            <a:ext cx="3012155" cy="5195425"/>
          </a:xfrm>
        </p:spPr>
        <p:txBody>
          <a:bodyPr anchor="ctr">
            <a:normAutofit/>
          </a:bodyPr>
          <a:lstStyle>
            <a:lvl1pPr marL="257175" indent="-257175"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08051" indent="-257175">
              <a:buClr>
                <a:schemeClr val="tx1"/>
              </a:buClr>
              <a:buFont typeface="+mj-lt"/>
              <a:buAutoNum type="arabicPeriod"/>
              <a:defRPr sz="1050"/>
            </a:lvl2pPr>
            <a:lvl3pPr marL="459486" indent="-171450">
              <a:buClr>
                <a:schemeClr val="tx1"/>
              </a:buClr>
              <a:buFont typeface="+mj-lt"/>
              <a:buAutoNum type="arabicPeriod"/>
              <a:defRPr sz="825"/>
            </a:lvl3pPr>
            <a:lvl4pPr marL="596646" indent="-171450">
              <a:buClr>
                <a:schemeClr val="tx1"/>
              </a:buClr>
              <a:buFont typeface="+mj-lt"/>
              <a:buAutoNum type="arabicPeriod"/>
              <a:defRPr sz="825"/>
            </a:lvl4pPr>
            <a:lvl5pPr marL="733806" indent="-171450">
              <a:buClr>
                <a:schemeClr val="tx1"/>
              </a:buClr>
              <a:buFont typeface="+mj-lt"/>
              <a:buAutoNum type="arabicPeriod"/>
              <a:defRPr sz="825"/>
            </a:lvl5pPr>
          </a:lstStyle>
          <a:p>
            <a:pPr lvl="0"/>
            <a:r>
              <a:rPr lang="en-US" noProof="0" dirty="0"/>
              <a:t>Quote Goes Here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78B5E8CE-4646-E311-7474-5A65C6350E60}"/>
              </a:ext>
            </a:extLst>
          </p:cNvPr>
          <p:cNvSpPr txBox="1">
            <a:spLocks/>
          </p:cNvSpPr>
          <p:nvPr userDrawn="1"/>
        </p:nvSpPr>
        <p:spPr>
          <a:xfrm>
            <a:off x="5817110" y="6358500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675" kern="1200">
                <a:solidFill>
                  <a:srgbClr val="19191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Eduard Schwarzkopf </a:t>
            </a:r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3EA1C3DA-68B8-ADFC-AB71-5328723E5C8C}"/>
              </a:ext>
            </a:extLst>
          </p:cNvPr>
          <p:cNvSpPr txBox="1">
            <a:spLocks/>
          </p:cNvSpPr>
          <p:nvPr userDrawn="1"/>
        </p:nvSpPr>
        <p:spPr>
          <a:xfrm>
            <a:off x="476250" y="6358500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675" kern="1200" cap="all" baseline="0">
                <a:solidFill>
                  <a:srgbClr val="191919"/>
                </a:solidFill>
                <a:latin typeface="Nunito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61932FD-EE30-E024-3CC9-47B887E2B2DE}"/>
              </a:ext>
            </a:extLst>
          </p:cNvPr>
          <p:cNvSpPr txBox="1">
            <a:spLocks/>
          </p:cNvSpPr>
          <p:nvPr userDrawn="1"/>
        </p:nvSpPr>
        <p:spPr>
          <a:xfrm>
            <a:off x="7898477" y="6358500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788" kern="1200">
                <a:solidFill>
                  <a:srgbClr val="19191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EA0968CB-0808-E0A0-6AA4-A3F91A3C2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noProof="0"/>
              <a:t>Eduard Schwarzkopf 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2513293" y="0"/>
            <a:ext cx="6630707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6250" y="3135207"/>
            <a:ext cx="3665141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81872" y="633875"/>
            <a:ext cx="4485878" cy="5590250"/>
          </a:xfrm>
        </p:spPr>
        <p:txBody>
          <a:bodyPr anchor="ctr">
            <a:normAutofit/>
          </a:bodyPr>
          <a:lstStyle>
            <a:lvl1pPr marL="257175" indent="-257175">
              <a:lnSpc>
                <a:spcPts val="1500"/>
              </a:lnSpc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08051" indent="-257175">
              <a:lnSpc>
                <a:spcPts val="1500"/>
              </a:lnSpc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2pPr>
            <a:lvl3pPr marL="459486" indent="-171450">
              <a:lnSpc>
                <a:spcPts val="1500"/>
              </a:lnSpc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3pPr>
            <a:lvl4pPr marL="596646" indent="-171450">
              <a:lnSpc>
                <a:spcPts val="1500"/>
              </a:lnSpc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4pPr>
            <a:lvl5pPr marL="733806" indent="-171450">
              <a:lnSpc>
                <a:spcPts val="1500"/>
              </a:lnSpc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2E8870E-1128-9A68-17C9-61C10A6E1E38}"/>
              </a:ext>
            </a:extLst>
          </p:cNvPr>
          <p:cNvSpPr txBox="1">
            <a:spLocks/>
          </p:cNvSpPr>
          <p:nvPr userDrawn="1"/>
        </p:nvSpPr>
        <p:spPr>
          <a:xfrm>
            <a:off x="5817110" y="6358500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675" kern="1200">
                <a:solidFill>
                  <a:srgbClr val="19191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Eduard Schwarzkopf </a:t>
            </a:r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0353B1B-76C1-437A-7DC0-1E8CC26A0F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58500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04EC15E5-00A1-3215-8799-396A21EC7F27}"/>
              </a:ext>
            </a:extLst>
          </p:cNvPr>
          <p:cNvSpPr txBox="1">
            <a:spLocks/>
          </p:cNvSpPr>
          <p:nvPr userDrawn="1"/>
        </p:nvSpPr>
        <p:spPr>
          <a:xfrm>
            <a:off x="7898477" y="6358500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788" kern="1200">
                <a:solidFill>
                  <a:srgbClr val="19191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532D2369-5AD0-2F08-882B-22F0B8EFC0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ei Inhal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9144000" cy="3429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2902" y="1283833"/>
            <a:ext cx="4283858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82902" y="2286000"/>
            <a:ext cx="4283858" cy="3630168"/>
          </a:xfrm>
        </p:spPr>
        <p:txBody>
          <a:bodyPr>
            <a:normAutofit/>
          </a:bodyPr>
          <a:lstStyle>
            <a:lvl1pPr>
              <a:buClr>
                <a:schemeClr val="tx1"/>
              </a:buClr>
              <a:defRPr sz="1200">
                <a:solidFill>
                  <a:schemeClr val="tx1"/>
                </a:solidFill>
              </a:defRPr>
            </a:lvl1pPr>
            <a:lvl2pPr marL="288036" indent="-137160">
              <a:buClr>
                <a:schemeClr val="tx1"/>
              </a:buClr>
              <a:buFont typeface="Arial" panose="020B0604020202020204" pitchFamily="34" charset="0"/>
              <a:buChar char="•"/>
              <a:defRPr sz="1050">
                <a:solidFill>
                  <a:schemeClr val="tx1"/>
                </a:solidFill>
              </a:defRPr>
            </a:lvl2pPr>
            <a:lvl3pPr marL="42519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3pPr>
            <a:lvl4pPr marL="56235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4pPr>
            <a:lvl5pPr marL="69951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53877" y="630936"/>
            <a:ext cx="3441848" cy="5586984"/>
          </a:xfrm>
          <a:solidFill>
            <a:srgbClr val="EDEFF7"/>
          </a:solidFill>
        </p:spPr>
        <p:txBody>
          <a:bodyPr>
            <a:normAutofit/>
          </a:bodyPr>
          <a:lstStyle>
            <a:lvl1pPr>
              <a:buClr>
                <a:schemeClr val="tx1"/>
              </a:buClr>
              <a:defRPr sz="1200">
                <a:solidFill>
                  <a:schemeClr val="tx1"/>
                </a:solidFill>
              </a:defRPr>
            </a:lvl1pPr>
            <a:lvl2pPr marL="288036" indent="-137160">
              <a:buClr>
                <a:schemeClr val="tx1"/>
              </a:buClr>
              <a:buFont typeface="Arial" panose="020B0604020202020204" pitchFamily="34" charset="0"/>
              <a:buChar char="•"/>
              <a:defRPr sz="1050">
                <a:solidFill>
                  <a:schemeClr val="tx1"/>
                </a:solidFill>
              </a:defRPr>
            </a:lvl2pPr>
            <a:lvl3pPr marL="42519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3pPr>
            <a:lvl4pPr marL="56235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4pPr>
            <a:lvl5pPr marL="69951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7D6B4974-A56C-9555-4F13-7CD33AECD68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226DDB87-B7D3-ACFB-64BC-89323AE382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CC3CAE5-05D5-DFB8-CEFB-4482B01C2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8E95B65-50B7-9B15-A4F6-8223FEE828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8245186" y="0"/>
            <a:ext cx="898814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476249" y="3927894"/>
            <a:ext cx="81915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6251" y="630937"/>
            <a:ext cx="8191499" cy="3294019"/>
          </a:xfrm>
          <a:solidFill>
            <a:schemeClr val="bg1"/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4298078"/>
            <a:ext cx="7585234" cy="743682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>
              <a:defRPr sz="2700" b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213716"/>
            <a:ext cx="7584948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4EBC236A-4CBC-B878-2451-0D9254C649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77D92BE8-AD68-035A-0331-92C0D723E5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9A69927F-A9FD-41DA-B9B8-FC16C4A86A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0">
            <a:noFill/>
            <a:round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>
              <a:latin typeface="Nunito" panose="00000500000000000000" pitchFamily="2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942871"/>
            <a:ext cx="75438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noProof="0" dirty="0"/>
              <a:t>Mastertitelformat bearbeiten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2108202"/>
            <a:ext cx="75438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B5BDAF8-2C7B-AD67-33CE-F8E3C4D863A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93" r:id="rId3"/>
    <p:sldLayoutId id="2147483688" r:id="rId4"/>
    <p:sldLayoutId id="2147483692" r:id="rId5"/>
    <p:sldLayoutId id="2147483691" r:id="rId6"/>
    <p:sldLayoutId id="2147483690" r:id="rId7"/>
    <p:sldLayoutId id="2147483689" r:id="rId8"/>
    <p:sldLayoutId id="2147483683" r:id="rId9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100" kern="1200" spc="-38" baseline="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10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10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10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10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10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" y="857250"/>
            <a:ext cx="3884651" cy="2674620"/>
          </a:xfrm>
        </p:spPr>
        <p:txBody>
          <a:bodyPr anchor="b">
            <a:normAutofit/>
          </a:bodyPr>
          <a:lstStyle/>
          <a:p>
            <a:r>
              <a:rPr lang="en-US" sz="4500" dirty="0"/>
              <a:t>Control</a:t>
            </a:r>
            <a:br>
              <a:rPr lang="en-US" sz="4500" dirty="0"/>
            </a:br>
            <a:r>
              <a:rPr lang="en-US" sz="4500" dirty="0"/>
              <a:t>Center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039" y="3531870"/>
            <a:ext cx="4356562" cy="62141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Zwei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415E1D9C-B5DA-8A63-27A1-52E5CCD73425}"/>
              </a:ext>
            </a:extLst>
          </p:cNvPr>
          <p:cNvSpPr txBox="1">
            <a:spLocks/>
          </p:cNvSpPr>
          <p:nvPr/>
        </p:nvSpPr>
        <p:spPr>
          <a:xfrm>
            <a:off x="822960" y="4447286"/>
            <a:ext cx="4063365" cy="33020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Nunito" panose="00000500000000000000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Eduard Schwarzkopf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B0623ED-2105-0FA7-F9C9-A0EC1462A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205" y="2662483"/>
            <a:ext cx="2146845" cy="143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09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3100-3076-4726-B6E8-AE7CD2CC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AEC0676-36E0-374F-8480-880FE68CC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lnSpc>
                <a:spcPts val="1500"/>
              </a:lnSpc>
            </a:pPr>
            <a:r>
              <a:rPr lang="en-US" sz="1200" dirty="0"/>
              <a:t>Subtitle goes here</a:t>
            </a:r>
          </a:p>
        </p:txBody>
      </p:sp>
      <p:pic>
        <p:nvPicPr>
          <p:cNvPr id="6" name="Picture Placeholder 5" descr="room with 2 recliners and the back half of a zebra against the wall">
            <a:extLst>
              <a:ext uri="{FF2B5EF4-FFF2-40B4-BE49-F238E27FC236}">
                <a16:creationId xmlns:a16="http://schemas.microsoft.com/office/drawing/2014/main" id="{C0EB8F13-7357-4D3B-B94D-2D33E2BF192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/>
        </p:blipFill>
        <p:spPr>
          <a:xfrm>
            <a:off x="1314991" y="1333293"/>
            <a:ext cx="6514018" cy="2469799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C735926-FED2-A5BA-3F9B-B365C855DD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0D10CF-A6E4-CE45-B230-FC845FC1F8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651B144-4CFE-2587-4670-16A49EFE3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217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Inhalt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Vorstellung</a:t>
            </a:r>
            <a:endParaRPr lang="en-US" dirty="0"/>
          </a:p>
          <a:p>
            <a:r>
              <a:rPr lang="en-US" dirty="0" err="1"/>
              <a:t>Thematik</a:t>
            </a:r>
            <a:endParaRPr lang="en-US" dirty="0"/>
          </a:p>
          <a:p>
            <a:r>
              <a:rPr lang="en-US" dirty="0" err="1"/>
              <a:t>Analyse</a:t>
            </a:r>
            <a:endParaRPr lang="en-US" dirty="0"/>
          </a:p>
          <a:p>
            <a:r>
              <a:rPr lang="en-US" dirty="0" err="1"/>
              <a:t>Entwurf</a:t>
            </a:r>
            <a:endParaRPr lang="en-US" dirty="0"/>
          </a:p>
          <a:p>
            <a:r>
              <a:rPr lang="en-US" dirty="0" err="1"/>
              <a:t>Implementierung</a:t>
            </a:r>
            <a:endParaRPr lang="en-US" dirty="0"/>
          </a:p>
          <a:p>
            <a:r>
              <a:rPr lang="en-US" dirty="0" err="1"/>
              <a:t>Fazit</a:t>
            </a:r>
            <a:r>
              <a:rPr lang="en-US" dirty="0"/>
              <a:t> und </a:t>
            </a:r>
            <a:r>
              <a:rPr lang="en-US" dirty="0" err="1"/>
              <a:t>Ausblick</a:t>
            </a:r>
            <a:endParaRPr lang="en-US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34996B7-F564-C070-FA6D-2CC34B029E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714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91F52C-47D7-432A-87D0-D88597D07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564403"/>
            <a:ext cx="7543800" cy="966978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517D772-EB16-4FBD-9504-365672A15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1500"/>
              </a:lnSpc>
            </a:pPr>
            <a:r>
              <a:rPr lang="en-US" sz="1200" dirty="0"/>
              <a:t>Get festive with your friends, family, or co-workers with a PowerPoint party. The idea of a PowerPoint party to have everyone create and lead presentations based on the topic of their choice.  </a:t>
            </a:r>
          </a:p>
          <a:p>
            <a:pPr>
              <a:lnSpc>
                <a:spcPts val="1500"/>
              </a:lnSpc>
            </a:pPr>
            <a:r>
              <a:rPr lang="en-US" sz="1200" dirty="0"/>
              <a:t>Tips for creating your own PowerPoint party: </a:t>
            </a:r>
          </a:p>
          <a:p>
            <a:pPr lvl="1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Choose a theme or idea</a:t>
            </a:r>
            <a:r>
              <a:rPr lang="en-US" sz="1200" dirty="0"/>
              <a:t>: Are you super passionate about a TV show? Do you want to teach the group a new skill? Your presentation can be about anything you want. The goal is to be light-hearted, playful, and funny.   </a:t>
            </a:r>
          </a:p>
          <a:p>
            <a:pPr lvl="1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Create your slides</a:t>
            </a:r>
            <a:r>
              <a:rPr lang="en-US" sz="1200" dirty="0"/>
              <a:t>: Get creative! Feel free to experiment with text, pictures, animations, or anything you can find to tell your story.   </a:t>
            </a:r>
          </a:p>
          <a:p>
            <a:pPr lvl="1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Present your PowerPoint</a:t>
            </a:r>
            <a:r>
              <a:rPr lang="en-US" sz="1200" dirty="0"/>
              <a:t>: Show off your skills. Make it interactive. And remember to have fun. 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0C68177-2A72-ED79-7279-C1423C049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F109668-FB71-AA6C-A701-5ADBED335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989F247-AE98-C6C5-B2B1-434A8DE51E1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782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Choose a theme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Your theme can be anything you want. Here are some examples to start:</a:t>
            </a:r>
          </a:p>
          <a:p>
            <a:r>
              <a:rPr lang="en-US" dirty="0"/>
              <a:t>Explain why [subject] is your favorite movie.</a:t>
            </a:r>
          </a:p>
          <a:p>
            <a:r>
              <a:rPr lang="en-US" dirty="0"/>
              <a:t>Teach about a famous person in history.</a:t>
            </a:r>
          </a:p>
          <a:p>
            <a:r>
              <a:rPr lang="en-US" dirty="0"/>
              <a:t>Introduce the group to your hidden talent.</a:t>
            </a:r>
          </a:p>
          <a:p>
            <a:endParaRPr lang="en-US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34996B7-F564-C070-FA6D-2CC34B029E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E51183-D0D9-A74B-94F0-9EC0104A7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2481263" algn="l"/>
              </a:tabLs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a funny Quote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9ED1B1-6FE0-FA43-95C4-366DBD1F13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pc="150" dirty="0"/>
              <a:t>“QUOTES…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F71F6D5-7A7C-61FC-A8C7-62C2A967B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Control Center – zwei komponenten Monitoring Tool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1976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Your theme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A09EEBC-5E2C-D240-A5D6-6952B8392E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14313" indent="-214313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dirty="0"/>
              <a:t>You can write about your theme here.</a:t>
            </a:r>
          </a:p>
          <a:p>
            <a:pPr marL="214313" indent="-214313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dirty="0"/>
              <a:t>You can explain why you chose the theme. </a:t>
            </a:r>
          </a:p>
          <a:p>
            <a:pPr marL="214313" indent="-214313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dirty="0"/>
              <a:t>The goal is to be light-hearted, playful, and funny</a:t>
            </a:r>
          </a:p>
        </p:txBody>
      </p:sp>
      <p:pic>
        <p:nvPicPr>
          <p:cNvPr id="27" name="Picture Placeholder 26" descr="whale hot air balloon carrying a small plane">
            <a:extLst>
              <a:ext uri="{FF2B5EF4-FFF2-40B4-BE49-F238E27FC236}">
                <a16:creationId xmlns:a16="http://schemas.microsoft.com/office/drawing/2014/main" id="{1E23C3D4-3265-654A-93D6-FE4FDACECE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443413" y="2020092"/>
            <a:ext cx="4224337" cy="2818511"/>
          </a:xfr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ED0B12E-C84A-DECC-46B6-2B89F9CE8C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93E066E-3351-D42B-F94F-9C0AE034BE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D64CB19-930E-E366-3885-7004BB34B48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564403"/>
            <a:ext cx="7543800" cy="966978"/>
          </a:xfrm>
        </p:spPr>
        <p:txBody>
          <a:bodyPr/>
          <a:lstStyle/>
          <a:p>
            <a:r>
              <a:rPr lang="en-US" dirty="0"/>
              <a:t>Add Pictures</a:t>
            </a:r>
          </a:p>
        </p:txBody>
      </p:sp>
      <p:pic>
        <p:nvPicPr>
          <p:cNvPr id="10" name="Picture Placeholder 9" descr="sharks floating in the clouds">
            <a:extLst>
              <a:ext uri="{FF2B5EF4-FFF2-40B4-BE49-F238E27FC236}">
                <a16:creationId xmlns:a16="http://schemas.microsoft.com/office/drawing/2014/main" id="{C9163B70-15A1-4252-A29A-1D54315B746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822960" y="2479749"/>
            <a:ext cx="2189560" cy="2189560"/>
          </a:xfrm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2B2560-FAA9-124F-AD83-8C8D48E03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Picture #1</a:t>
            </a:r>
          </a:p>
        </p:txBody>
      </p:sp>
      <p:sp>
        <p:nvSpPr>
          <p:cNvPr id="3" name="Picture Placeholder 2" descr="empty picture placeholder">
            <a:extLst>
              <a:ext uri="{FF2B5EF4-FFF2-40B4-BE49-F238E27FC236}">
                <a16:creationId xmlns:a16="http://schemas.microsoft.com/office/drawing/2014/main" id="{84A00354-97FE-4FC5-AFC1-BBA4A5B26E5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0FE939-6135-8846-B579-79F696C454ED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en-US" dirty="0"/>
              <a:t>Picture #2</a:t>
            </a:r>
          </a:p>
        </p:txBody>
      </p:sp>
      <p:sp>
        <p:nvSpPr>
          <p:cNvPr id="5" name="Picture Placeholder 4" descr="empty picture placeholder">
            <a:extLst>
              <a:ext uri="{FF2B5EF4-FFF2-40B4-BE49-F238E27FC236}">
                <a16:creationId xmlns:a16="http://schemas.microsoft.com/office/drawing/2014/main" id="{213224A7-CC8A-4E36-83AC-6D00FF2865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6C3DD2-045C-6945-B783-8067FCC3CDF9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en-US" dirty="0"/>
              <a:t>Picture #3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EC34737-B9DE-B8F4-0D7A-176F0B756F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FFC61B2-F69E-47C3-0A3D-4D055B8DD9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F49D18B-7E50-EE5B-A83B-A991A5D02B49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389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59CD-1242-F149-AB16-9D02E7C89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2902" y="1564403"/>
            <a:ext cx="4283858" cy="966978"/>
          </a:xfrm>
        </p:spPr>
        <p:txBody>
          <a:bodyPr/>
          <a:lstStyle/>
          <a:p>
            <a:r>
              <a:rPr lang="en-US" dirty="0"/>
              <a:t>THEME INFO</a:t>
            </a:r>
          </a:p>
        </p:txBody>
      </p:sp>
      <p:pic>
        <p:nvPicPr>
          <p:cNvPr id="12" name="Content Placeholder 11" descr="horse with a unicorn horn">
            <a:extLst>
              <a:ext uri="{FF2B5EF4-FFF2-40B4-BE49-F238E27FC236}">
                <a16:creationId xmlns:a16="http://schemas.microsoft.com/office/drawing/2014/main" id="{D706CB74-85AE-44CE-A585-CEC5BBAAF4B7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rcRect/>
          <a:stretch/>
        </p:blipFill>
        <p:spPr>
          <a:xfrm>
            <a:off x="458623" y="1329929"/>
            <a:ext cx="3432107" cy="4190999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97D95-D925-3641-A715-DB7630E98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82902" y="2571750"/>
            <a:ext cx="4283858" cy="2722626"/>
          </a:xfrm>
        </p:spPr>
        <p:txBody>
          <a:bodyPr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You can write about your theme here.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You can explain why you chose the theme. 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The goal is to be light-hearted, playful, and funny</a:t>
            </a:r>
          </a:p>
          <a:p>
            <a:pPr marL="257175" indent="-257175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B9BEDD3-0165-FFD7-D7C3-EC3B618AEF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E255E61-76C2-3088-E0BD-1DE1E8BF53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E497972B-33FB-8996-4A3B-E9394068C61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688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2E9F2-C620-4FC8-8F0A-A41F3E18E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Video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FE413555-90DA-4F8E-95CF-45718528F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3432" y="2704180"/>
            <a:ext cx="7434072" cy="2820668"/>
          </a:xfrm>
          <a:solidFill>
            <a:schemeClr val="bg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CF9F85D-0E74-D39D-624E-DD5F3040F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D9069CC-0502-DE98-EA50-252284B56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43A9BD-6873-BA9B-76C0-1BB30EEAC31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49374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arty_Win32_JB_v2" id="{38882D8F-135B-4B53-8430-4B694BF79376}" vid="{B574F3CD-D47E-461D-A68F-3273AD41054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6C458A-6CC1-4FEE-AC7F-D0ABFD0DD393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74EDC3-6C87-4699-93BC-02BA54C8E0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F000AB2-1957-427C-B872-176ABC83E7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47902AF-9AD5-48A3-AD68-95C39B09F3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tf00089743_win32</Template>
  <TotalTime>0</TotalTime>
  <Words>368</Words>
  <Application>Microsoft Office PowerPoint</Application>
  <PresentationFormat>Bildschirmpräsentation (4:3)</PresentationFormat>
  <Paragraphs>59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Nunito</vt:lpstr>
      <vt:lpstr>RetrospectVTI</vt:lpstr>
      <vt:lpstr>Control Center</vt:lpstr>
      <vt:lpstr>Inhalt</vt:lpstr>
      <vt:lpstr>Introduction</vt:lpstr>
      <vt:lpstr>Choose a theme</vt:lpstr>
      <vt:lpstr>Add a funny Quote</vt:lpstr>
      <vt:lpstr>about Your theme</vt:lpstr>
      <vt:lpstr>Add Pictures</vt:lpstr>
      <vt:lpstr>THEME INFO</vt:lpstr>
      <vt:lpstr>Add Video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Party</dc:title>
  <dc:creator>Eduard Schwarzkopf</dc:creator>
  <cp:lastModifiedBy>Eduard Schwarzkopf</cp:lastModifiedBy>
  <cp:revision>8</cp:revision>
  <dcterms:created xsi:type="dcterms:W3CDTF">2022-05-29T10:41:35Z</dcterms:created>
  <dcterms:modified xsi:type="dcterms:W3CDTF">2022-05-29T14:59:41Z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